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embeddedFontLst>
    <p:embeddedFont>
      <p:font typeface="Proxima Nova"/>
      <p:regular r:id="rId14"/>
      <p:bold r:id="rId15"/>
      <p:italic r:id="rId16"/>
      <p:boldItalic r:id="rId17"/>
    </p:embeddedFont>
    <p:embeddedFont>
      <p:font typeface="Robot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font" Target="fonts/Roboto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ProximaNova-bold.fntdata"/><Relationship Id="rId14" Type="http://schemas.openxmlformats.org/officeDocument/2006/relationships/font" Target="fonts/ProximaNova-regular.fntdata"/><Relationship Id="rId17" Type="http://schemas.openxmlformats.org/officeDocument/2006/relationships/font" Target="fonts/ProximaNova-boldItalic.fntdata"/><Relationship Id="rId16" Type="http://schemas.openxmlformats.org/officeDocument/2006/relationships/font" Target="fonts/ProximaNova-italic.fntdata"/><Relationship Id="rId5" Type="http://schemas.openxmlformats.org/officeDocument/2006/relationships/slide" Target="slides/slide1.xml"/><Relationship Id="rId19" Type="http://schemas.openxmlformats.org/officeDocument/2006/relationships/font" Target="fonts/Roboto-bold.fntdata"/><Relationship Id="rId6" Type="http://schemas.openxmlformats.org/officeDocument/2006/relationships/slide" Target="slides/slide2.xml"/><Relationship Id="rId18" Type="http://schemas.openxmlformats.org/officeDocument/2006/relationships/font" Target="fonts/Roboto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6f75fce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6f75fc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aa8ecff11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aa8ecff11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c6f75fce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c6f75fce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aa7fefb6c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aa7fefb6c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b83ed1e2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b83ed1e2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83ed1e29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b83ed1e29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b83ed1e29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b83ed1e29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b83ed1e29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b83ed1e29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c6f75fceb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c6f75fceb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" name="Google Shape;16;p3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packaging.python.org/tutorials/managing-dependencies/#managing-dependencies" TargetMode="External"/><Relationship Id="rId4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pip.pypa.io/en/stable/" TargetMode="External"/><Relationship Id="rId4" Type="http://schemas.openxmlformats.org/officeDocument/2006/relationships/hyperlink" Target="https://github.com/pypa/pipfile" TargetMode="External"/><Relationship Id="rId5" Type="http://schemas.openxmlformats.org/officeDocument/2006/relationships/hyperlink" Target="https://virtualenv.pypa.io/en/stable/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141750" y="1782000"/>
            <a:ext cx="8619900" cy="116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The future of Python dependencies management is here!</a:t>
            </a:r>
            <a:endParaRPr sz="4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98250" y="526350"/>
            <a:ext cx="45360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Arial"/>
                <a:ea typeface="Arial"/>
                <a:cs typeface="Arial"/>
                <a:sym typeface="Arial"/>
              </a:rPr>
              <a:t>{ 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>
                <a:latin typeface="Arial"/>
                <a:ea typeface="Arial"/>
                <a:cs typeface="Arial"/>
                <a:sym typeface="Arial"/>
              </a:rPr>
              <a:t>    “name”: “Nir Galon”,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>
                <a:latin typeface="Arial"/>
                <a:ea typeface="Arial"/>
                <a:cs typeface="Arial"/>
                <a:sym typeface="Arial"/>
              </a:rPr>
              <a:t>    “twitter”: “@nirgn975”,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>
                <a:latin typeface="Arial"/>
                <a:ea typeface="Arial"/>
                <a:cs typeface="Arial"/>
                <a:sym typeface="Arial"/>
              </a:rPr>
              <a:t>    “github”: “github.com/nirgn975”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>
                <a:latin typeface="Arial"/>
                <a:ea typeface="Arial"/>
                <a:cs typeface="Arial"/>
                <a:sym typeface="Arial"/>
              </a:rPr>
              <a:t>    “website”: “www.nirgn.com”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200">
                <a:latin typeface="Arial"/>
                <a:ea typeface="Arial"/>
                <a:cs typeface="Arial"/>
                <a:sym typeface="Arial"/>
              </a:rPr>
              <a:t>}</a:t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Nir_Galon_big.jpg"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4250" y="526350"/>
            <a:ext cx="3645000" cy="3638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P</a:t>
            </a:r>
            <a:r>
              <a:rPr lang="en" sz="3000"/>
              <a:t>ip is great!</a:t>
            </a:r>
            <a:endParaRPr sz="3000"/>
          </a:p>
        </p:txBody>
      </p:sp>
      <p:pic>
        <p:nvPicPr>
          <p:cNvPr descr="you_are_awesome1.jpg"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5875" y="1139225"/>
            <a:ext cx="4472275" cy="322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189750" y="445025"/>
            <a:ext cx="8788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But not compares to the superpowers npm offers (or yarn) (or composer) (or bundler) (or … really?!)</a:t>
            </a:r>
            <a:endParaRPr sz="3000"/>
          </a:p>
        </p:txBody>
      </p:sp>
      <p:pic>
        <p:nvPicPr>
          <p:cNvPr descr="pipenv-hero.jpg"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9250" y="1588625"/>
            <a:ext cx="5905500" cy="319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why should I use it ?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1279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Kenneth Reitz - Everything * for Humans author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3150" y="1968900"/>
            <a:ext cx="4477700" cy="2986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why should I use it ?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1279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The officially recommended Python packaging tool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25" y="2004475"/>
            <a:ext cx="9084676" cy="2662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why should I use it ?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1279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combines all the best practices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1828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pip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" sz="3000">
                <a:solidFill>
                  <a:srgbClr val="000000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/>
              </a:rPr>
              <a:t>Pipfile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" sz="3000">
                <a:solidFill>
                  <a:srgbClr val="000000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/>
              </a:rPr>
              <a:t>virtualenv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why should I use it ?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1211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It’ll give you superpowers !!!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587" y="1783750"/>
            <a:ext cx="7548826" cy="319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idx="2" type="body"/>
          </p:nvPr>
        </p:nvSpPr>
        <p:spPr>
          <a:xfrm>
            <a:off x="6357950" y="1817700"/>
            <a:ext cx="2418600" cy="27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oboto"/>
                <a:ea typeface="Roboto"/>
                <a:cs typeface="Roboto"/>
                <a:sym typeface="Roboto"/>
              </a:rPr>
              <a:t>Contact me:</a:t>
            </a: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latin typeface="Roboto"/>
                <a:ea typeface="Roboto"/>
                <a:cs typeface="Roboto"/>
                <a:sym typeface="Roboto"/>
              </a:rPr>
              <a:t>Nir Galon</a:t>
            </a: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oboto"/>
                <a:ea typeface="Roboto"/>
                <a:cs typeface="Roboto"/>
                <a:sym typeface="Roboto"/>
              </a:rPr>
              <a:t>Email: nir@galon.io</a:t>
            </a: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oboto"/>
                <a:ea typeface="Roboto"/>
                <a:cs typeface="Roboto"/>
                <a:sym typeface="Roboto"/>
              </a:rPr>
              <a:t>Website: http://nirgn.com</a:t>
            </a: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latin typeface="Roboto"/>
                <a:ea typeface="Roboto"/>
                <a:cs typeface="Roboto"/>
                <a:sym typeface="Roboto"/>
              </a:rPr>
              <a:t>Twitter: @nirgn975</a:t>
            </a: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oboto"/>
                <a:ea typeface="Roboto"/>
                <a:cs typeface="Roboto"/>
                <a:sym typeface="Roboto"/>
              </a:rPr>
              <a:t>GitHub: nirgn975</a:t>
            </a: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oboto"/>
                <a:ea typeface="Roboto"/>
                <a:cs typeface="Roboto"/>
                <a:sym typeface="Roboto"/>
              </a:rPr>
              <a:t> </a:t>
            </a: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" y="0"/>
            <a:ext cx="635793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1"/>
          <p:cNvSpPr txBox="1"/>
          <p:nvPr/>
        </p:nvSpPr>
        <p:spPr>
          <a:xfrm>
            <a:off x="6357950" y="411800"/>
            <a:ext cx="27477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Thanks!</a:t>
            </a:r>
            <a:endParaRPr sz="3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