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regular.fntdata"/><Relationship Id="rId14" Type="http://schemas.openxmlformats.org/officeDocument/2006/relationships/slide" Target="slides/slide10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29af5b9a6_0_15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29af5b9a6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29af5b9a6_0_1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29af5b9a6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c6f73a04f_0_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c6f73a04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384eb974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384eb974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c6f73a04f_0_4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c6f73a04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fa1f9e445_0_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fa1f9e44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API Star </a:t>
            </a:r>
            <a:r>
              <a:rPr lang="en" sz="1600">
                <a:solidFill>
                  <a:srgbClr val="24292E"/>
                </a:solidFill>
                <a:latin typeface="Arial"/>
                <a:ea typeface="Arial"/>
                <a:cs typeface="Arial"/>
                <a:sym typeface="Arial"/>
              </a:rPr>
              <a:t>✨🚀✨🌟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Next generation framework!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Thanks!</a:t>
            </a:r>
            <a:endParaRPr sz="3000"/>
          </a:p>
        </p:txBody>
      </p:sp>
      <p:sp>
        <p:nvSpPr>
          <p:cNvPr id="131" name="Google Shape;131;p22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Contact me: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Nir Galon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Email: nir@galon.io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Website</a:t>
            </a:r>
            <a:r>
              <a:rPr lang="en" sz="1400"/>
              <a:t>: http://nirgn.com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Twitter: @nirgn975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GitHub: nirgn975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id="132" name="Google Shape;1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6056" y="0"/>
            <a:ext cx="635793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bit about myself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{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“name”: “Nir Galon”,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“twitter”: “@nirgn975”,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“github”: “github.com/nirgn975”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“website”: “www.nirgn.com”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}</a:t>
            </a:r>
            <a:endParaRPr/>
          </a:p>
        </p:txBody>
      </p:sp>
      <p:pic>
        <p:nvPicPr>
          <p:cNvPr descr="Nir_Galon_big.jpg"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9096" y="1919075"/>
            <a:ext cx="2714903" cy="27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Flask + F</a:t>
            </a:r>
            <a:r>
              <a:rPr lang="en"/>
              <a:t>lask RESTful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Django + </a:t>
            </a:r>
            <a:r>
              <a:rPr lang="en"/>
              <a:t>Django REST framework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iphy (1).gif"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9263" y="776700"/>
            <a:ext cx="6365475" cy="359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</a:t>
            </a:r>
            <a:r>
              <a:rPr lang="en"/>
              <a:t>lately..</a:t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async and await</a:t>
            </a:r>
            <a:endParaRPr/>
          </a:p>
          <a:p>
            <a:pPr indent="0" lvl="0" marL="0" rtl="0" algn="l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9425" y="1059550"/>
            <a:ext cx="5439675" cy="281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47613">
            <a:off x="2635039" y="1362504"/>
            <a:ext cx="6576246" cy="221191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226075" y="168825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pyuv (uvlib)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226075" y="1910675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mypy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79909">
            <a:off x="3171125" y="1796688"/>
            <a:ext cx="5865173" cy="234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226075" y="175200"/>
            <a:ext cx="2808000" cy="80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API Star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226075" y="1169325"/>
            <a:ext cx="28644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What it is: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A powerful web framework to build expressive APIs.</a:t>
            </a:r>
            <a:endParaRPr sz="1400">
              <a:solidFill>
                <a:srgbClr val="FFFFFF"/>
              </a:solidFill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lang="en"/>
              <a:t>Function annotation for dependency injection.</a:t>
            </a:r>
            <a:endParaRPr/>
          </a:p>
          <a:p>
            <a:pPr indent="-3048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</a:pPr>
            <a:r>
              <a:rPr lang="en"/>
              <a:t>Type system that can be declare our schema constraints.</a:t>
            </a:r>
            <a:endParaRPr/>
          </a:p>
          <a:p>
            <a:pPr indent="-3048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Support for asyncio to allow for building high-throughput non-blocking applications.</a:t>
            </a:r>
            <a:endParaRPr/>
          </a:p>
          <a:p>
            <a:pPr indent="-3048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●"/>
            </a:pPr>
            <a:r>
              <a:rPr lang="en"/>
              <a:t>Dev server, tests, automatic schema documentation, etc.</a:t>
            </a:r>
            <a:endParaRPr/>
          </a:p>
        </p:txBody>
      </p:sp>
      <p:pic>
        <p:nvPicPr>
          <p:cNvPr descr="123123.jpg"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376" y="0"/>
            <a:ext cx="479674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</a:t>
            </a:r>
            <a:r>
              <a:rPr lang="en"/>
              <a:t>ritten by Tom Christie</a:t>
            </a:r>
            <a:endParaRPr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9775" y="3214768"/>
            <a:ext cx="3638726" cy="160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9774" y="1948075"/>
            <a:ext cx="3638725" cy="11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1013750" y="2200350"/>
            <a:ext cx="2691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471900" y="1919075"/>
            <a:ext cx="3910200" cy="271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www.t</a:t>
            </a:r>
            <a:r>
              <a:rPr lang="en"/>
              <a:t>omchristie.com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@_tomchristie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https://github.com/tomchristie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2846250" y="241250"/>
            <a:ext cx="34515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Play time!</a:t>
            </a:r>
            <a:endParaRPr sz="4800"/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6250" y="1387400"/>
            <a:ext cx="3451500" cy="345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API Star </a:t>
            </a:r>
            <a:r>
              <a:rPr lang="en" sz="1800"/>
              <a:t>- A smart Web API framework, designed for python 3</a:t>
            </a:r>
            <a:endParaRPr sz="1800"/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287" y="863000"/>
            <a:ext cx="6521425" cy="18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2075" y="2809826"/>
            <a:ext cx="3939826" cy="221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